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Love Ya Like A Sister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oveYaLikeASister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285a6684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285a6684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285a6684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285a6684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285a66848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285a66848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285a66848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285a66848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285a66848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285a66848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285a6684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285a6684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285a6684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285a6684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285a6684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285a6684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285a66848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285a66848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285a66848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285a66848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bcd12f76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bcd12f76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285a66848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285a66848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285a66848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285a66848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285a66848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285a66848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bcd12f76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bcd12f76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285a6684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285a6684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285a6684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285a6684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285a6684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285a6684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285a6684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285a6684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285a6684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285a6684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285a6684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285a6684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58500"/>
            <a:ext cx="8520600" cy="10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D9D9D9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rPr>
              <a:t>HARRY POTTER</a:t>
            </a:r>
            <a:endParaRPr sz="6600">
              <a:solidFill>
                <a:srgbClr val="D9D9D9"/>
              </a:solidFill>
              <a:latin typeface="Love Ya Like A Sister"/>
              <a:ea typeface="Love Ya Like A Sister"/>
              <a:cs typeface="Love Ya Like A Sister"/>
              <a:sym typeface="Love Ya Like A Sist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51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e a câmara secreta </a:t>
            </a:r>
            <a:endParaRPr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336825" y="4377975"/>
            <a:ext cx="33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Aluna; Gabriely Holowka    N°10   1°D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3587850" y="229375"/>
            <a:ext cx="19683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Nono </a:t>
            </a: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967850"/>
            <a:ext cx="6667500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6056375" y="4688875"/>
            <a:ext cx="22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(Murta que geme)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3423750" y="211625"/>
            <a:ext cx="22965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Décimo</a:t>
            </a: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" y="1078138"/>
            <a:ext cx="5309801" cy="29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826" y="1136488"/>
            <a:ext cx="3421424" cy="287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943125"/>
            <a:ext cx="8406302" cy="36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3423750" y="211625"/>
            <a:ext cx="22965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Décimo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613275" y="408225"/>
            <a:ext cx="35646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Décimo primeiro </a:t>
            </a: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25" y="1163075"/>
            <a:ext cx="4695825" cy="31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875" y="345825"/>
            <a:ext cx="381000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650" y="3031875"/>
            <a:ext cx="2844982" cy="19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/>
        </p:nvSpPr>
        <p:spPr>
          <a:xfrm>
            <a:off x="2789700" y="282475"/>
            <a:ext cx="35646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Décimo segundo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950" y="904875"/>
            <a:ext cx="285750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-1260" l="1389" r="14428" t="1260"/>
          <a:stretch/>
        </p:blipFill>
        <p:spPr>
          <a:xfrm>
            <a:off x="6054025" y="1158038"/>
            <a:ext cx="2857501" cy="28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225" y="1849563"/>
            <a:ext cx="2427033" cy="18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2789700" y="318025"/>
            <a:ext cx="35646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Décimo terceiro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900" y="994325"/>
            <a:ext cx="6261249" cy="37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4">
            <a:alphaModFix/>
          </a:blip>
          <a:srcRect b="17730" l="12495" r="14174" t="14852"/>
          <a:stretch/>
        </p:blipFill>
        <p:spPr>
          <a:xfrm>
            <a:off x="6678225" y="2274275"/>
            <a:ext cx="2256375" cy="27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2930550" y="318025"/>
            <a:ext cx="32829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Décimo quarto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25" y="1145325"/>
            <a:ext cx="4782750" cy="30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500" y="1671313"/>
            <a:ext cx="3815226" cy="200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/>
        </p:nvSpPr>
        <p:spPr>
          <a:xfrm>
            <a:off x="2939400" y="344650"/>
            <a:ext cx="32652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Décimo quinto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154175"/>
            <a:ext cx="59626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/>
        </p:nvSpPr>
        <p:spPr>
          <a:xfrm>
            <a:off x="3028050" y="318025"/>
            <a:ext cx="30879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Décimo sexto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1456250"/>
            <a:ext cx="67627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2939400" y="318025"/>
            <a:ext cx="32652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Décimo sétimo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5" y="1240975"/>
            <a:ext cx="4797874" cy="28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 rotWithShape="1">
          <a:blip r:embed="rId4">
            <a:alphaModFix/>
          </a:blip>
          <a:srcRect b="0" l="0" r="50074" t="0"/>
          <a:stretch/>
        </p:blipFill>
        <p:spPr>
          <a:xfrm>
            <a:off x="5076962" y="1314125"/>
            <a:ext cx="1943250" cy="25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5">
            <a:alphaModFix/>
          </a:blip>
          <a:srcRect b="0" l="12115" r="16282" t="0"/>
          <a:stretch/>
        </p:blipFill>
        <p:spPr>
          <a:xfrm>
            <a:off x="7168200" y="1401925"/>
            <a:ext cx="173227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5869825" y="4120325"/>
            <a:ext cx="23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Tom Riddle = Voldemort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283500" y="202775"/>
            <a:ext cx="25770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Primeiro capítulo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6068" l="5988" r="9063" t="0"/>
          <a:stretch/>
        </p:blipFill>
        <p:spPr>
          <a:xfrm>
            <a:off x="210250" y="905700"/>
            <a:ext cx="4361750" cy="37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275" y="905650"/>
            <a:ext cx="3484800" cy="3712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2961600" y="318025"/>
            <a:ext cx="32208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Décimo oitavo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0" l="34891" r="22816" t="0"/>
          <a:stretch/>
        </p:blipFill>
        <p:spPr>
          <a:xfrm>
            <a:off x="1056225" y="1021973"/>
            <a:ext cx="2731550" cy="3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4">
            <a:alphaModFix/>
          </a:blip>
          <a:srcRect b="13292" l="36720" r="19445" t="0"/>
          <a:stretch/>
        </p:blipFill>
        <p:spPr>
          <a:xfrm>
            <a:off x="5407875" y="1021975"/>
            <a:ext cx="2571721" cy="33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1056225" y="4529000"/>
            <a:ext cx="2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Professora Minerva Mcgonagall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5567800" y="4529000"/>
            <a:ext cx="23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Diretor Albus Dumbledore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75" y="1027699"/>
            <a:ext cx="5338149" cy="30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424" y="597125"/>
            <a:ext cx="3384175" cy="386493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643025" y="282475"/>
            <a:ext cx="32208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Décimo oitavo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/>
        </p:nvSpPr>
        <p:spPr>
          <a:xfrm>
            <a:off x="3670350" y="1765750"/>
            <a:ext cx="1803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FIM!</a:t>
            </a:r>
            <a:endParaRPr sz="5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3350550" y="202775"/>
            <a:ext cx="24429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Segundo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2857" l="6176" r="7198" t="12864"/>
          <a:stretch/>
        </p:blipFill>
        <p:spPr>
          <a:xfrm>
            <a:off x="681063" y="1021575"/>
            <a:ext cx="6431575" cy="3100326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12952" r="22928" t="0"/>
          <a:stretch/>
        </p:blipFill>
        <p:spPr>
          <a:xfrm>
            <a:off x="6607200" y="2425750"/>
            <a:ext cx="2442900" cy="2628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71" name="Google Shape;71;p15"/>
          <p:cNvSpPr txBox="1"/>
          <p:nvPr/>
        </p:nvSpPr>
        <p:spPr>
          <a:xfrm>
            <a:off x="939525" y="9845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286350" y="202775"/>
            <a:ext cx="25713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Terceir</a:t>
            </a: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9586" l="2343" r="21320" t="11249"/>
          <a:stretch/>
        </p:blipFill>
        <p:spPr>
          <a:xfrm>
            <a:off x="131150" y="1197700"/>
            <a:ext cx="5667626" cy="33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861" y="779950"/>
            <a:ext cx="2978340" cy="42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52400" y="140575"/>
            <a:ext cx="22788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Quarto</a:t>
            </a: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81075"/>
            <a:ext cx="4882376" cy="30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600" y="220525"/>
            <a:ext cx="3360698" cy="175036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5740175" y="1970900"/>
            <a:ext cx="32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G</a:t>
            </a:r>
            <a:r>
              <a:rPr b="1" lang="pt-BR" sz="12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ilderoy lockhart, Harry e Rony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175" y="2625850"/>
            <a:ext cx="1899676" cy="191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4250" y="2492600"/>
            <a:ext cx="1554046" cy="20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468700" y="4413500"/>
            <a:ext cx="21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Hagrid, Harry no beco diagonal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514475" y="4628900"/>
            <a:ext cx="13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Lúcio Malfoy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522300" y="4628900"/>
            <a:ext cx="14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Arthur Weasley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 flipH="1" rot="-1374">
            <a:off x="230095" y="196691"/>
            <a:ext cx="22521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Quinto</a:t>
            </a: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5450"/>
            <a:ext cx="4762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6489" l="4380" r="14351" t="0"/>
          <a:stretch/>
        </p:blipFill>
        <p:spPr>
          <a:xfrm>
            <a:off x="4253050" y="232450"/>
            <a:ext cx="4574975" cy="22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700" y="2571750"/>
            <a:ext cx="3965425" cy="24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3485850" y="202775"/>
            <a:ext cx="21723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Sexto </a:t>
            </a: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9321" r="0" t="0"/>
          <a:stretch/>
        </p:blipFill>
        <p:spPr>
          <a:xfrm>
            <a:off x="4981475" y="1607850"/>
            <a:ext cx="3982575" cy="27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25" y="1109601"/>
            <a:ext cx="4779301" cy="358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3423750" y="220500"/>
            <a:ext cx="22965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Sétimo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088" y="1339825"/>
            <a:ext cx="6501825" cy="28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39850" y="300425"/>
            <a:ext cx="2278800" cy="46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Oitavo</a:t>
            </a: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capítulo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23790" r="23564" t="0"/>
          <a:stretch/>
        </p:blipFill>
        <p:spPr>
          <a:xfrm>
            <a:off x="239850" y="1515425"/>
            <a:ext cx="2068150" cy="22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b="0" l="15976" r="17977" t="0"/>
          <a:stretch/>
        </p:blipFill>
        <p:spPr>
          <a:xfrm>
            <a:off x="2460325" y="1568713"/>
            <a:ext cx="2152093" cy="22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418" y="632100"/>
            <a:ext cx="4343982" cy="40225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761850" y="4093700"/>
            <a:ext cx="31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(Nick quase sem cabeça)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